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177DD-5AFF-4FDF-83FA-1E4DC5FFB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1650" y="392919"/>
            <a:ext cx="9969624" cy="2421464"/>
          </a:xfrm>
        </p:spPr>
        <p:txBody>
          <a:bodyPr/>
          <a:lstStyle/>
          <a:p>
            <a:pPr algn="just"/>
            <a:r>
              <a:rPr lang="es-CO" dirty="0">
                <a:solidFill>
                  <a:srgbClr val="C00000"/>
                </a:solidFill>
              </a:rPr>
              <a:t>LEE LAS PÁGINAS 32 A 34 DEL LIBRO PASAPORTE E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F1254A-892A-43F1-B916-9EBF8F5A9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8990" y="4572000"/>
            <a:ext cx="10361135" cy="1219199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CO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CO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Contesta la comprensión de texto DE LAS PÁGINAS 35 Y 36</a:t>
            </a:r>
          </a:p>
          <a:p>
            <a:pPr algn="just"/>
            <a:endParaRPr lang="es-CO" dirty="0"/>
          </a:p>
        </p:txBody>
      </p:sp>
      <p:pic>
        <p:nvPicPr>
          <p:cNvPr id="1028" name="Picture 4" descr="Pin en Materiales didacticos">
            <a:extLst>
              <a:ext uri="{FF2B5EF4-FFF2-40B4-BE49-F238E27FC236}">
                <a16:creationId xmlns:a16="http://schemas.microsoft.com/office/drawing/2014/main" id="{FD065091-3B81-4E1B-ACD5-6EF4C4DE9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881" y="2150536"/>
            <a:ext cx="3232779" cy="2421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424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{32C20E06-BEB5-48DC-B0FB-5D888B77C62B}tf03457452</Template>
  <TotalTime>9</TotalTime>
  <Words>21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Celestial</vt:lpstr>
      <vt:lpstr>LEE LAS PÁGINAS 32 A 34 DEL LIBRO PASAPORTE 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 LAS PÁGINAS 32 A 34 DEL LIBRO PASAPORTE E</dc:title>
  <dc:creator>LEIDY JOHANA</dc:creator>
  <cp:lastModifiedBy>LEIDY JOHANA</cp:lastModifiedBy>
  <cp:revision>1</cp:revision>
  <dcterms:created xsi:type="dcterms:W3CDTF">2020-07-12T20:13:58Z</dcterms:created>
  <dcterms:modified xsi:type="dcterms:W3CDTF">2020-07-12T20:23:41Z</dcterms:modified>
</cp:coreProperties>
</file>